
<file path=[Content_Types].xml><?xml version="1.0" encoding="utf-8"?>
<Types xmlns="http://schemas.openxmlformats.org/package/2006/content-types">
  <Default Extension="tmp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9" d="100"/>
          <a:sy n="59" d="100"/>
        </p:scale>
        <p:origin x="1541" y="59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jpg>
</file>

<file path=ppt/media/image5.tmp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50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64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3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36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800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659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145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776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06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68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49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2E571-A3A7-41F9-8515-76F67AEFF6C1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24FFB-3F91-439F-9F59-BD3F8EDAC9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0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186E4D-1366-269D-692F-199951292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64" y="646612"/>
            <a:ext cx="5161876" cy="2540726"/>
          </a:xfrm>
          <a:prstGeom prst="rect">
            <a:avLst/>
          </a:prstGeom>
        </p:spPr>
      </p:pic>
      <p:pic>
        <p:nvPicPr>
          <p:cNvPr id="3" name="Picture 2" descr="IMG20230908172636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2864" y="3336528"/>
            <a:ext cx="5161876" cy="33707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4BA4C9-8670-889F-8408-7C5FE48A549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t="16989" r="9925" b="31280"/>
          <a:stretch/>
        </p:blipFill>
        <p:spPr>
          <a:xfrm>
            <a:off x="6095998" y="646612"/>
            <a:ext cx="5151121" cy="2583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C8FDBD-9D57-AA34-C022-3280D4F968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65" b="24669"/>
          <a:stretch/>
        </p:blipFill>
        <p:spPr>
          <a:xfrm>
            <a:off x="6096000" y="3336527"/>
            <a:ext cx="5151120" cy="337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6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186E4D-1366-269D-692F-1999512920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17" t="15476" r="7465" b="7659"/>
          <a:stretch/>
        </p:blipFill>
        <p:spPr>
          <a:xfrm>
            <a:off x="355592" y="931232"/>
            <a:ext cx="5484826" cy="2373671"/>
          </a:xfrm>
          <a:prstGeom prst="rect">
            <a:avLst/>
          </a:prstGeom>
        </p:spPr>
      </p:pic>
      <p:sp>
        <p:nvSpPr>
          <p:cNvPr id="3" name="Freeform 5"/>
          <p:cNvSpPr/>
          <p:nvPr/>
        </p:nvSpPr>
        <p:spPr>
          <a:xfrm>
            <a:off x="355592" y="3601308"/>
            <a:ext cx="5484826" cy="3021561"/>
          </a:xfrm>
          <a:custGeom>
            <a:avLst/>
            <a:gdLst/>
            <a:ahLst/>
            <a:cxnLst/>
            <a:rect l="l" t="t" r="r" b="b"/>
            <a:pathLst>
              <a:path w="7573581" h="4767473">
                <a:moveTo>
                  <a:pt x="0" y="0"/>
                </a:moveTo>
                <a:lnTo>
                  <a:pt x="7573581" y="0"/>
                </a:lnTo>
                <a:lnTo>
                  <a:pt x="7573581" y="4767473"/>
                </a:lnTo>
                <a:lnTo>
                  <a:pt x="0" y="4767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48" t="-20776" b="-809"/>
            </a:stretch>
          </a:blipFill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86E4D-1366-269D-692F-1999512920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49" b="21149"/>
          <a:stretch/>
        </p:blipFill>
        <p:spPr>
          <a:xfrm>
            <a:off x="6096000" y="1780317"/>
            <a:ext cx="5882640" cy="418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95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0688"/>
          <a:stretch/>
        </p:blipFill>
        <p:spPr>
          <a:xfrm>
            <a:off x="173072" y="1497117"/>
            <a:ext cx="5922928" cy="35231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39" t="37333" r="11936"/>
          <a:stretch/>
        </p:blipFill>
        <p:spPr>
          <a:xfrm>
            <a:off x="6291073" y="1495132"/>
            <a:ext cx="5469622" cy="352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97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MUKESH BAJYA</dc:creator>
  <cp:lastModifiedBy>MUKESH BAJYA</cp:lastModifiedBy>
  <cp:revision>3</cp:revision>
  <dcterms:created xsi:type="dcterms:W3CDTF">2024-06-25T07:54:27Z</dcterms:created>
  <dcterms:modified xsi:type="dcterms:W3CDTF">2024-06-25T08:22:16Z</dcterms:modified>
</cp:coreProperties>
</file>

<file path=docProps/thumbnail.jpeg>
</file>